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099A2-C75E-4BED-B18B-8644D7A3C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7B0DD-72B2-4168-B296-0BD91A6E0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771BC-230E-44A7-855A-B51DD5C1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97894-8C13-42DE-A657-BA3E51361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863E4-2A49-467A-B9DF-C7198D10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850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D9A3-25A0-4A59-A9BC-D76121185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E5778-6C9F-45C6-9138-AE4272918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D7821-9BC9-4A89-BFEA-CB76F525D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8E1E6-3218-440A-A44B-5E0545706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08686-3302-405D-91B2-B9AFB864A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786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D44540-D4A8-4E4A-B83D-021807CB9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70146-0999-4687-81AA-C1461F8BE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3147-43B0-4ACC-B287-C0DCDA19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C0C32-C263-4A53-A1C3-E491B20E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C3575-05B5-4DEC-8C3B-F2315263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288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DDB7B-D1BF-4C66-84F7-B1263387A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DA21-46E5-4B97-9ABA-A7698FF18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6B94D-F04B-4404-A43E-BE4372A31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9686C-2BC4-4B0C-9041-17261EED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00E6-EC3D-4F76-854E-3DB3B68C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923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1C602-AFE2-490A-94B9-B4557551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6D441-ABC1-46AF-A447-8D84CD3F2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C7743-E7F0-4A8B-BFCA-63939F2E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6311-1EE9-4CE1-BEF2-D91512BEF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8E1BA-344C-47AE-A2FF-EB611E7AC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255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75E1-EA76-4E46-AB11-B0084CC7E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4C3C-9A29-42F9-A6D6-B33D0D961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9826E-38FE-48B2-9E91-492172097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8AC3E-31CC-418C-908C-77EF4EB8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970EC-C51F-4EE7-98D7-3E3219140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EBF3D-8B92-4DCD-B1BB-C1015BB0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804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D305-677A-4B54-9107-91859E695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0CF0D-DA26-4BA3-82DC-D5DFD57AC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06F93-22D7-47BF-B39B-78A1E53C1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A0489-2D63-4E26-AADE-767E5440F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A6E6D-70BD-433E-9C3E-307A49CEF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314DA-A776-49BB-9A83-D0C239162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6804E6-4031-495D-8906-E4506B4D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70105D-0FE8-407E-B51E-A180B852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039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D38B-BE39-4CF0-BC1C-D309EAAB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EC28D-BC4C-4B2C-B87C-ADF0A434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1B05DD-21BD-4BF8-A035-73C97E3FF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F869F-BBF7-43EC-BAA7-8A3E681D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003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777BA-244F-44A0-A4D5-7A6D91334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90CB9F-2E84-4182-B61A-62264ED0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2E75C3-2739-4CA4-8BC2-A449DB62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71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3E263-5548-44C8-8E58-98162796A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60E5F-1780-4024-8302-6AC765B45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7D29D-FE7F-4F16-875E-A07935613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59A15-137E-42A9-85EF-9431441A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76EEA-B0F2-4710-99CB-6DC030C0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FC5B5-7472-48A0-9467-DD762F20F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259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2152-A136-4470-95AB-8159BBDD8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FC10E-9C5B-48A6-913F-33066F9405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3A128D-584D-4BFF-9655-74F909F26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4429-0C01-41F3-96B4-85BC62A6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D8D25-050A-4EE0-98D4-537B744C8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99B42-E43E-4095-8306-1F17A4CBB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164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F84B5-2550-42D6-A015-AE33BADB7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9FDF0-1C01-4C1F-83F1-372C0BA54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8CF2B-0D5B-489E-B70D-C7BAADBDF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5DF58-4297-44B8-9A01-7FE88D08FB12}" type="datetimeFigureOut">
              <a:rPr lang="hr-HR" smtClean="0"/>
              <a:t>12.6.2020.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7DFEB-A913-4364-935D-FDA94E420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49884-EE09-49E1-9628-16CED97C2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9DF27-34CB-42B0-A8DD-34FFA459F3E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01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39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Freeform: Shape 41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Isosceles Triangle 45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47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49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51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53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BB49EE-AC70-477C-839D-F37B55D18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hr-HR" sz="3600">
                <a:solidFill>
                  <a:srgbClr val="080808"/>
                </a:solidFill>
              </a:rPr>
              <a:t>Dva brata dva Hrvata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E7964-4510-48A1-9607-F8B6D4BC1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hr-HR" sz="2000">
                <a:solidFill>
                  <a:srgbClr val="080808"/>
                </a:solidFill>
              </a:rPr>
              <a:t>Lara Šaran 5.r</a:t>
            </a:r>
          </a:p>
        </p:txBody>
      </p:sp>
      <p:sp>
        <p:nvSpPr>
          <p:cNvPr id="76" name="Rectangle 55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57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3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aÄa Antun i Stjepan RadiÄ">
            <a:extLst>
              <a:ext uri="{FF2B5EF4-FFF2-40B4-BE49-F238E27FC236}">
                <a16:creationId xmlns:a16="http://schemas.microsoft.com/office/drawing/2014/main" id="{BF7ACCEC-A12E-44AA-AA3F-4E9FD5474E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5"/>
          <a:stretch/>
        </p:blipFill>
        <p:spPr bwMode="auto">
          <a:xfrm>
            <a:off x="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850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2E614F1C-2D93-42D0-B229-768199449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403089" y="0"/>
            <a:ext cx="478891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E57D1E-A030-4B64-B14B-FB7F1F79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8953" y="671805"/>
            <a:ext cx="3377183" cy="5076764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hr-HR" dirty="0">
                <a:solidFill>
                  <a:schemeClr val="bg1"/>
                </a:solidFill>
              </a:rPr>
              <a:t>Antun se školovao na Zagrebačkom Sveučilištu. Bio je ugledni profesor književnosti i doktor znanosti.​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11. lipnja 1868. roÄen Antun RadiÄ â osnivaÄ Hrvatske (puÄke ...">
            <a:extLst>
              <a:ext uri="{FF2B5EF4-FFF2-40B4-BE49-F238E27FC236}">
                <a16:creationId xmlns:a16="http://schemas.microsoft.com/office/drawing/2014/main" id="{A460763A-EEAE-4852-ABC8-FEDE183AEB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r="5090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94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139">
            <a:extLst>
              <a:ext uri="{FF2B5EF4-FFF2-40B4-BE49-F238E27FC236}">
                <a16:creationId xmlns:a16="http://schemas.microsoft.com/office/drawing/2014/main" id="{2E614F1C-2D93-42D0-B229-768199449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403089" y="0"/>
            <a:ext cx="4788912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BAA392-2484-4585-8348-8BFABB473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335" y="-1259633"/>
            <a:ext cx="3928187" cy="786570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  Stjepan je</a:t>
            </a:r>
            <a:r>
              <a:rPr lang="hr-HR" dirty="0"/>
              <a:t> </a:t>
            </a:r>
            <a:r>
              <a:rPr lang="hr-HR" dirty="0">
                <a:solidFill>
                  <a:schemeClr val="bg1"/>
                </a:solidFill>
              </a:rPr>
              <a:t>rano formirao svoja politička stajališta . Imao je dar dobroga govornika. Imao je snagu riječi koja je okupljala mnoge​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InfoKiosk - Å to se Äita u Hrvatskoj?">
            <a:extLst>
              <a:ext uri="{FF2B5EF4-FFF2-40B4-BE49-F238E27FC236}">
                <a16:creationId xmlns:a16="http://schemas.microsoft.com/office/drawing/2014/main" id="{E9D884CB-BD58-4B27-ACDC-215E32B67CC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6" r="15657" b="1"/>
          <a:stretch/>
        </p:blipFill>
        <p:spPr bwMode="auto">
          <a:xfrm>
            <a:off x="20" y="10"/>
            <a:ext cx="753463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69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DF251C-2F3D-40F5-B6D4-07505B3F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endParaRPr lang="hr-HR" sz="38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37211-80B6-4A62-9047-B1B11DF54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>
            <a:normAutofit/>
          </a:bodyPr>
          <a:lstStyle/>
          <a:p>
            <a:r>
              <a:rPr lang="hr-HR" sz="2000" dirty="0">
                <a:solidFill>
                  <a:schemeClr val="bg1"/>
                </a:solidFill>
              </a:rPr>
              <a:t> Njihovi roditelji Jana i </a:t>
            </a:r>
            <a:r>
              <a:rPr lang="hr-HR" sz="2000" dirty="0" err="1">
                <a:solidFill>
                  <a:schemeClr val="bg1"/>
                </a:solidFill>
              </a:rPr>
              <a:t>Imbro</a:t>
            </a:r>
            <a:r>
              <a:rPr lang="hr-HR" sz="2000" dirty="0">
                <a:solidFill>
                  <a:schemeClr val="bg1"/>
                </a:solidFill>
              </a:rPr>
              <a:t> bili su jako ponosni na njih</a:t>
            </a:r>
          </a:p>
          <a:p>
            <a:r>
              <a:rPr lang="hr-HR" sz="2000" dirty="0">
                <a:solidFill>
                  <a:schemeClr val="bg1"/>
                </a:solidFill>
              </a:rPr>
              <a:t>  Jana i </a:t>
            </a:r>
            <a:r>
              <a:rPr lang="hr-HR" sz="2000" dirty="0" err="1">
                <a:solidFill>
                  <a:schemeClr val="bg1"/>
                </a:solidFill>
              </a:rPr>
              <a:t>Imbro</a:t>
            </a:r>
            <a:r>
              <a:rPr lang="hr-HR" sz="2000" dirty="0">
                <a:solidFill>
                  <a:schemeClr val="bg1"/>
                </a:solidFill>
              </a:rPr>
              <a:t> bili su jako dobri roditelji</a:t>
            </a:r>
          </a:p>
          <a:p>
            <a:r>
              <a:rPr lang="hr-HR" sz="2000" dirty="0">
                <a:solidFill>
                  <a:schemeClr val="bg1"/>
                </a:solidFill>
              </a:rPr>
              <a:t> I  jako su voljeli svoju </a:t>
            </a:r>
            <a:r>
              <a:rPr lang="hr-HR" sz="2000" dirty="0" err="1">
                <a:solidFill>
                  <a:schemeClr val="bg1"/>
                </a:solidFill>
              </a:rPr>
              <a:t>dijecu</a:t>
            </a:r>
            <a:endParaRPr lang="hr-HR" sz="2000" dirty="0">
              <a:solidFill>
                <a:schemeClr val="bg1"/>
              </a:solidFill>
            </a:endParaRPr>
          </a:p>
        </p:txBody>
      </p:sp>
      <p:pic>
        <p:nvPicPr>
          <p:cNvPr id="6146" name="Picture 2" descr="Besplatna slika: svemir, galaksije, pozadinu, noÄ, silueta, nebo ...">
            <a:extLst>
              <a:ext uri="{FF2B5EF4-FFF2-40B4-BE49-F238E27FC236}">
                <a16:creationId xmlns:a16="http://schemas.microsoft.com/office/drawing/2014/main" id="{D7ED5977-6788-40EA-BB41-07A6FD06E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39" r="2" b="2"/>
          <a:stretch/>
        </p:blipFill>
        <p:spPr bwMode="auto">
          <a:xfrm>
            <a:off x="6735467" y="977900"/>
            <a:ext cx="5037433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7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1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54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6B54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898A4A2-50AA-490F-A316-062DE9B63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77356"/>
            <a:ext cx="9966960" cy="15603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hr-HR" sz="5800" dirty="0">
                <a:solidFill>
                  <a:srgbClr val="6B545C"/>
                </a:solidFill>
              </a:rPr>
              <a:t>A naša škola nosi ime po njima</a:t>
            </a:r>
            <a:br>
              <a:rPr lang="hr-HR" sz="5800" dirty="0">
                <a:solidFill>
                  <a:srgbClr val="6B545C"/>
                </a:solidFill>
              </a:rPr>
            </a:br>
            <a:r>
              <a:rPr lang="hr-HR" sz="5800" dirty="0">
                <a:solidFill>
                  <a:srgbClr val="6B545C"/>
                </a:solidFill>
              </a:rPr>
              <a:t>  </a:t>
            </a:r>
            <a:endParaRPr lang="en-US" sz="5800" dirty="0">
              <a:solidFill>
                <a:srgbClr val="6B545C"/>
              </a:solidFill>
            </a:endParaRPr>
          </a:p>
        </p:txBody>
      </p:sp>
      <p:pic>
        <p:nvPicPr>
          <p:cNvPr id="7170" name="Picture 2" descr="Osnovna Å¡kola &quot;BraÄa RadiÄ&quot; Martinska Ves - Naslovnica">
            <a:extLst>
              <a:ext uri="{FF2B5EF4-FFF2-40B4-BE49-F238E27FC236}">
                <a16:creationId xmlns:a16="http://schemas.microsoft.com/office/drawing/2014/main" id="{C116DA88-CFEA-43F3-A02A-81DEBFEB98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272" b="1"/>
          <a:stretch/>
        </p:blipFill>
        <p:spPr bwMode="auto">
          <a:xfrm>
            <a:off x="243840" y="256540"/>
            <a:ext cx="1170432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06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10" ma:contentTypeDescription="Stvaranje novog dokumenta." ma:contentTypeScope="" ma:versionID="0a7353198890ef1f9a7f723f6734d625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fe6d44f9d5bbac193ea57ed27ee5ac35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C8DF83-B67E-47AB-949D-9B188801B05C}"/>
</file>

<file path=customXml/itemProps2.xml><?xml version="1.0" encoding="utf-8"?>
<ds:datastoreItem xmlns:ds="http://schemas.openxmlformats.org/officeDocument/2006/customXml" ds:itemID="{EA933B07-CCAF-479C-9B07-28B6A5B487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A645B2-E979-4CE3-9144-C07AF3DBC42F}">
  <ds:schemaRefs>
    <ds:schemaRef ds:uri="http://purl.org/dc/dcmitype/"/>
    <ds:schemaRef ds:uri="http://purl.org/dc/elements/1.1/"/>
    <ds:schemaRef ds:uri="http://www.w3.org/XML/1998/namespace"/>
    <ds:schemaRef ds:uri="12f35aa2-0bb1-4d7f-9b49-41ecc87a7780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8f916059-8f39-469f-84cd-f707441f2f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Dva brata dva Hrvata</vt:lpstr>
      <vt:lpstr>PowerPoint Presentation</vt:lpstr>
      <vt:lpstr>Antun se školovao na Zagrebačkom Sveučilištu. Bio je ugledni profesor književnosti i doktor znanosti.​</vt:lpstr>
      <vt:lpstr>  Stjepan je rano formirao svoja politička stajališta . Imao je dar dobroga govornika. Imao je snagu riječi koja je okupljala mnoge​</vt:lpstr>
      <vt:lpstr>PowerPoint Presentation</vt:lpstr>
      <vt:lpstr>A naša škola nosi ime po njima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Dva brata dva Hrvata</dc:title>
  <dc:creator>Lara Šaran</dc:creator>
  <cp:lastModifiedBy>Lara Šaran</cp:lastModifiedBy>
  <cp:revision>1</cp:revision>
  <dcterms:created xsi:type="dcterms:W3CDTF">2020-06-12T08:14:27Z</dcterms:created>
  <dcterms:modified xsi:type="dcterms:W3CDTF">2020-06-12T08:16:37Z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