
<file path=[Content_Types].xml><?xml version="1.0" encoding="utf-8"?>
<Types xmlns="http://schemas.openxmlformats.org/package/2006/content-types">
  <Default Extension="gif" ContentType="image/gi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0" r:id="rId8"/>
    <p:sldId id="259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64A4D9-8CAA-4CC3-8E7C-9BAAEF489061}" v="1" dt="2020-06-11T06:18:01.5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a Židak" userId="S::valentina.zidak1@skole.hr::4928f773-2d7f-40ba-a3fe-984bcac920ed" providerId="AD" clId="Web-{B264A4D9-8CAA-4CC3-8E7C-9BAAEF489061}"/>
    <pc:docChg chg="sldOrd">
      <pc:chgData name="Valentina Židak" userId="S::valentina.zidak1@skole.hr::4928f773-2d7f-40ba-a3fe-984bcac920ed" providerId="AD" clId="Web-{B264A4D9-8CAA-4CC3-8E7C-9BAAEF489061}" dt="2020-06-11T06:18:01.535" v="0"/>
      <pc:docMkLst>
        <pc:docMk/>
      </pc:docMkLst>
      <pc:sldChg chg="ord">
        <pc:chgData name="Valentina Židak" userId="S::valentina.zidak1@skole.hr::4928f773-2d7f-40ba-a3fe-984bcac920ed" providerId="AD" clId="Web-{B264A4D9-8CAA-4CC3-8E7C-9BAAEF489061}" dt="2020-06-11T06:18:01.535" v="0"/>
        <pc:sldMkLst>
          <pc:docMk/>
          <pc:sldMk cId="1713895165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6B5539-A58D-4187-8790-73CBD1BDC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5CFE8B7-B897-4601-BD42-8E9148666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3067BAF-1C87-495C-A4F9-5A299716E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7E5A-3EE1-41FE-AE60-E9ACF7C62705}" type="datetimeFigureOut">
              <a:rPr lang="hr-HR" smtClean="0"/>
              <a:t>10.6.2020.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1BCE9D7-EE38-43B0-A7D9-56B310517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DF9409A-B115-400F-99B6-02C20DCCC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E140-551C-4175-BB7F-87A2DDC19F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1587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DDA506-8D10-4A81-A0F3-54005F4D1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EFB5859-1D62-4027-9573-5638E9EC5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8E5B643-EC8B-4881-9871-42D7234AC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7E5A-3EE1-41FE-AE60-E9ACF7C62705}" type="datetimeFigureOut">
              <a:rPr lang="hr-HR" smtClean="0"/>
              <a:t>10.6.2020.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370136C-7FC9-49B8-A5C3-A5EC963C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9750530-E015-4F81-9C58-9AB277A3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E140-551C-4175-BB7F-87A2DDC19F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612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F0335E2-0D87-4ECF-8D01-846C793B2C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9C1881E-190E-4CB5-9472-8AF6E7DFF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87AE5E9-5FE8-435E-9586-6DA59140D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7E5A-3EE1-41FE-AE60-E9ACF7C62705}" type="datetimeFigureOut">
              <a:rPr lang="hr-HR" smtClean="0"/>
              <a:t>10.6.2020.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3D2CCA4-DBDA-4980-A542-BC29D072A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71BA4E3-1F59-4B2D-B87F-6E871585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E140-551C-4175-BB7F-87A2DDC19F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895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7CDD68-3235-4398-9811-FB3F6F66D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C802AF9-773E-4A51-B48D-06F0A9C7C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CEB59B7-B4DD-457A-AB56-9B726B48B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7E5A-3EE1-41FE-AE60-E9ACF7C62705}" type="datetimeFigureOut">
              <a:rPr lang="hr-HR" smtClean="0"/>
              <a:t>10.6.2020.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25FA933-BDFE-42FB-B025-EA030031C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9164002-F89D-4635-AA83-84AC16E6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E140-551C-4175-BB7F-87A2DDC19F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238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318416-EFC9-41F0-81B1-B93855226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70F7A5F-973B-425E-8577-5BAD2527E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2387117-61AE-4F60-AE80-22F3EB1CA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7E5A-3EE1-41FE-AE60-E9ACF7C62705}" type="datetimeFigureOut">
              <a:rPr lang="hr-HR" smtClean="0"/>
              <a:t>10.6.2020.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97C2447-448C-4A80-BE68-E5243D856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554AA78-9D8D-422E-97D2-85C362ED2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E140-551C-4175-BB7F-87A2DDC19F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65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79F9D5-9994-466E-9FA2-013308E7B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5913909-C107-4803-AC93-D4E4BE622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C376353-0414-4B26-A9EE-DA1C07153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FFFF09C-395B-4C21-A2C5-9E6639B56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7E5A-3EE1-41FE-AE60-E9ACF7C62705}" type="datetimeFigureOut">
              <a:rPr lang="hr-HR" smtClean="0"/>
              <a:t>10.6.2020.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0CB52C5-32E7-4723-8768-9FE7FD64C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E51D900-4105-4818-9D10-699C1F73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E140-551C-4175-BB7F-87A2DDC19F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185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2FD03E-56B3-478C-A72F-CBC404CF3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EECECCF-5EF8-419E-B7F1-A8AD99CD1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A1343E8-6B8C-4352-AC21-DC03F295A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1EDC937C-EBE2-4C16-8F1A-6E3777AE3D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73C0C91-4562-4D54-A9A1-5A58DEFC43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9C261B0-068F-48AF-ABCA-D07E73339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7E5A-3EE1-41FE-AE60-E9ACF7C62705}" type="datetimeFigureOut">
              <a:rPr lang="hr-HR" smtClean="0"/>
              <a:t>10.6.2020.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365CF4C-1D0D-43BB-8F69-99081519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F0898016-738F-496D-ADFD-824F6C90D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E140-551C-4175-BB7F-87A2DDC19F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206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666844-C6EC-4B31-A5FD-5A07D1F4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24E23C6A-486A-4C78-80FD-33BF2AD57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7E5A-3EE1-41FE-AE60-E9ACF7C62705}" type="datetimeFigureOut">
              <a:rPr lang="hr-HR" smtClean="0"/>
              <a:t>10.6.2020.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1B7629D-925E-4642-8E57-F31DF2B9A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BE1F371-47A1-4F36-8E4A-9312F4DFC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E140-551C-4175-BB7F-87A2DDC19F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4101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2E1A11D-5298-4606-8BA2-E625726E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7E5A-3EE1-41FE-AE60-E9ACF7C62705}" type="datetimeFigureOut">
              <a:rPr lang="hr-HR" smtClean="0"/>
              <a:t>10.6.2020.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74E02BB-6D9F-4647-AB46-783F82B5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FB5A0C5-E0FF-4219-BA09-DE5F9564B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E140-551C-4175-BB7F-87A2DDC19F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369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525B9E-449C-4759-8849-7C5C25B74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21E3BBC-9896-44CF-883A-A9E4BB12B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56B46DF-CD24-47BA-A34C-06141F61F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34EEF6D-687E-4398-97D1-90C55D01C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7E5A-3EE1-41FE-AE60-E9ACF7C62705}" type="datetimeFigureOut">
              <a:rPr lang="hr-HR" smtClean="0"/>
              <a:t>10.6.2020.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258F3A7-BFC4-461E-A1AC-B2F735DC5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F51367B-142A-4F8F-9E88-050EE902D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E140-551C-4175-BB7F-87A2DDC19F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633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CEF089-9660-4FE8-A339-5B7A1C5F9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E39CC346-660A-4832-A5E2-DF27718D1A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B69A1BA-99E0-4E95-9FBF-CBC8B260E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D33D18C-2570-4B78-8603-076F868AC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7E5A-3EE1-41FE-AE60-E9ACF7C62705}" type="datetimeFigureOut">
              <a:rPr lang="hr-HR" smtClean="0"/>
              <a:t>10.6.2020.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0C5A527-1D49-47D6-BF3C-6835DDE6B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050ECD9-4CAA-4557-9BDC-200AFDE51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E140-551C-4175-BB7F-87A2DDC19F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120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C2CE655C-B4C5-4AA0-BAFB-A79E01D4A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7251148-3D46-46A6-B4A1-D1DD7EC6D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34DA7A0-76A7-4F4A-AF56-1CF35D179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D7E5A-3EE1-41FE-AE60-E9ACF7C62705}" type="datetimeFigureOut">
              <a:rPr lang="hr-HR" smtClean="0"/>
              <a:t>10.6.2020.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D48E812-C93A-46F9-8D3B-39C8F0CD4C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E90618E-1EE5-427D-BF20-58F86A349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6E140-551C-4175-BB7F-87A2DDC19F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417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tun_Radi%C4%87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www.moneypedia.de/index.php/Stjepan_Radic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s.wikipedia.org/wiki/Desno_Trebarjevo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281362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jiznicari.hr/UDK02/index.php/%C5%A0kolska_knji%C5%BEnica_O%C5%A0_%22BRA%C4%86A_RADI%C4%86%22%2C_KOPRIVNICA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Zagreb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C50E01-9FDE-4549-9DBE-40091A8EB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007335"/>
            <a:ext cx="6455833" cy="1497998"/>
          </a:xfrm>
        </p:spPr>
        <p:txBody>
          <a:bodyPr anchor="t">
            <a:normAutofit/>
          </a:bodyPr>
          <a:lstStyle/>
          <a:p>
            <a:pPr algn="l"/>
            <a:r>
              <a:rPr lang="hr-HR" sz="4800" dirty="0"/>
              <a:t>Antun i Stjepan Radić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2C9383B-3DAA-4C0A-BD99-0670AEE18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288965"/>
            <a:ext cx="6455833" cy="665853"/>
          </a:xfrm>
        </p:spPr>
        <p:txBody>
          <a:bodyPr anchor="b">
            <a:normAutofit/>
          </a:bodyPr>
          <a:lstStyle/>
          <a:p>
            <a:pPr algn="l"/>
            <a:r>
              <a:rPr lang="hr-HR" sz="2000" dirty="0"/>
              <a:t>Tihomir Markov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Slika 7" descr="Slika na kojoj se prikazuje odijelo, muškarac, osoba, nošenje&#10;&#10;Opis je automatski generiran">
            <a:extLst>
              <a:ext uri="{FF2B5EF4-FFF2-40B4-BE49-F238E27FC236}">
                <a16:creationId xmlns:a16="http://schemas.microsoft.com/office/drawing/2014/main" id="{7E9DF324-415B-4BF7-84C1-E478889F4C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348" r="-1" b="22096"/>
          <a:stretch/>
        </p:blipFill>
        <p:spPr>
          <a:xfrm>
            <a:off x="3639395" y="10"/>
            <a:ext cx="4023360" cy="2980230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</p:spPr>
      </p:pic>
      <p:pic>
        <p:nvPicPr>
          <p:cNvPr id="14" name="Slika 13" descr="Slika na kojoj se prikazuje muškarac, osoba, fotografija, odijelo&#10;&#10;Opis je automatski generiran">
            <a:extLst>
              <a:ext uri="{FF2B5EF4-FFF2-40B4-BE49-F238E27FC236}">
                <a16:creationId xmlns:a16="http://schemas.microsoft.com/office/drawing/2014/main" id="{B60B0397-FF6D-42AF-8943-8E3A52FD3C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5672" b="1"/>
          <a:stretch/>
        </p:blipFill>
        <p:spPr>
          <a:xfrm>
            <a:off x="7816897" y="1584494"/>
            <a:ext cx="4375105" cy="527350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F44D3F36-64E3-4F08-967C-4E5A0E9E2DC9}"/>
              </a:ext>
            </a:extLst>
          </p:cNvPr>
          <p:cNvSpPr txBox="1"/>
          <p:nvPr/>
        </p:nvSpPr>
        <p:spPr>
          <a:xfrm>
            <a:off x="5969775" y="5862637"/>
            <a:ext cx="28575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hr-HR" sz="900"/>
          </a:p>
          <a:p>
            <a:pPr>
              <a:spcAft>
                <a:spcPts val="600"/>
              </a:spcAft>
            </a:pPr>
            <a:endParaRPr lang="hr-HR" sz="900"/>
          </a:p>
          <a:p>
            <a:pPr>
              <a:spcAft>
                <a:spcPts val="600"/>
              </a:spcAft>
            </a:pPr>
            <a:endParaRPr lang="hr-HR" sz="900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4FE6B2E8-F2C3-48DE-BADC-C1B352D940C2}"/>
              </a:ext>
            </a:extLst>
          </p:cNvPr>
          <p:cNvSpPr txBox="1"/>
          <p:nvPr/>
        </p:nvSpPr>
        <p:spPr>
          <a:xfrm>
            <a:off x="9793588" y="6657945"/>
            <a:ext cx="239841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5" tooltip="http://www.moneypedia.de/index.php/Stjepan_Radi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85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EE31D760-3352-4E14-8B0E-0ED8554ABB9C}"/>
              </a:ext>
            </a:extLst>
          </p:cNvPr>
          <p:cNvSpPr txBox="1"/>
          <p:nvPr/>
        </p:nvSpPr>
        <p:spPr>
          <a:xfrm>
            <a:off x="2554408" y="5451832"/>
            <a:ext cx="7627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Antun i Stjepan Radić su braća koja su dala veliku čast našoj zemlji Republici Hrvatskoj.</a:t>
            </a:r>
          </a:p>
          <a:p>
            <a:r>
              <a:rPr lang="hr-H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Bili su Hrvati koji su svoje djetinjstvo proveli kao seljačka djeca.</a:t>
            </a:r>
          </a:p>
          <a:p>
            <a:r>
              <a:rPr lang="hr-H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Svoje djetinjstvo su proveli u selu nazivanom Desno </a:t>
            </a:r>
            <a:r>
              <a:rPr lang="hr-HR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Trebarjevo</a:t>
            </a:r>
            <a:r>
              <a:rPr lang="hr-H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330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tile tx="0" ty="0" sx="100000" sy="100000" flip="xy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7226C5CC-3299-486D-82A9-1D79CC42D246}"/>
              </a:ext>
            </a:extLst>
          </p:cNvPr>
          <p:cNvSpPr txBox="1"/>
          <p:nvPr/>
        </p:nvSpPr>
        <p:spPr>
          <a:xfrm>
            <a:off x="345992" y="1720840"/>
            <a:ext cx="78588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chemeClr val="bg1"/>
                </a:solidFill>
              </a:rPr>
              <a:t>Radićevi roditelji su se zvali Jana i </a:t>
            </a:r>
            <a:r>
              <a:rPr lang="hr-HR" sz="3600" dirty="0" err="1">
                <a:solidFill>
                  <a:schemeClr val="bg1"/>
                </a:solidFill>
              </a:rPr>
              <a:t>Imbro</a:t>
            </a:r>
            <a:r>
              <a:rPr lang="hr-HR" sz="3600" dirty="0">
                <a:solidFill>
                  <a:schemeClr val="bg1"/>
                </a:solidFill>
              </a:rPr>
              <a:t>.</a:t>
            </a:r>
          </a:p>
          <a:p>
            <a:r>
              <a:rPr lang="hr-HR" sz="3600" dirty="0">
                <a:solidFill>
                  <a:schemeClr val="bg1"/>
                </a:solidFill>
              </a:rPr>
              <a:t>Bili su brižni roditelji te su htjeli da im djeca</a:t>
            </a:r>
          </a:p>
          <a:p>
            <a:r>
              <a:rPr lang="hr-HR" sz="3600" dirty="0">
                <a:solidFill>
                  <a:schemeClr val="bg1"/>
                </a:solidFill>
              </a:rPr>
              <a:t>budu ako i oni sami.</a:t>
            </a:r>
          </a:p>
          <a:p>
            <a:endParaRPr lang="hr-H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7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32383C03-4391-4CD4-8899-60C94C108A31}"/>
              </a:ext>
            </a:extLst>
          </p:cNvPr>
          <p:cNvSpPr txBox="1"/>
          <p:nvPr/>
        </p:nvSpPr>
        <p:spPr>
          <a:xfrm>
            <a:off x="3245708" y="0"/>
            <a:ext cx="5700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C00000"/>
                </a:solidFill>
              </a:rPr>
              <a:t>11. Lipnja svake godine, kod spomenika braće Radić, mi slavimo njihovu uspješnost, slavimo ono što dva brata, dva Hrvata mogu učiniti.</a:t>
            </a:r>
          </a:p>
        </p:txBody>
      </p:sp>
    </p:spTree>
    <p:extLst>
      <p:ext uri="{BB962C8B-B14F-4D97-AF65-F5344CB8AC3E}">
        <p14:creationId xmlns:p14="http://schemas.microsoft.com/office/powerpoint/2010/main" val="1713895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FD2613F-B1CC-47CD-9E49-3A6A5CD62EC3}"/>
              </a:ext>
            </a:extLst>
          </p:cNvPr>
          <p:cNvSpPr txBox="1"/>
          <p:nvPr/>
        </p:nvSpPr>
        <p:spPr>
          <a:xfrm>
            <a:off x="982364" y="111209"/>
            <a:ext cx="56635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Radići su odrasli te više nisu svoje vrijeme provodili u </a:t>
            </a:r>
            <a:r>
              <a:rPr lang="hr-HR" dirty="0" err="1">
                <a:solidFill>
                  <a:schemeClr val="bg1"/>
                </a:solidFill>
              </a:rPr>
              <a:t>Trebarjevu</a:t>
            </a:r>
            <a:r>
              <a:rPr lang="hr-HR" dirty="0">
                <a:solidFill>
                  <a:schemeClr val="bg1"/>
                </a:solidFill>
              </a:rPr>
              <a:t> , nego u velikom gradu Zagrebu.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</a:rPr>
              <a:t>Antun se školovao na Zagrebačkom Sveučilištu. Bio je ugledni profesor književnosti i doktor znanosti.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BFBD65D6-2BB6-493E-BE83-AAC1A1E6431F}"/>
              </a:ext>
            </a:extLst>
          </p:cNvPr>
          <p:cNvSpPr txBox="1"/>
          <p:nvPr/>
        </p:nvSpPr>
        <p:spPr>
          <a:xfrm>
            <a:off x="8377880" y="249709"/>
            <a:ext cx="3595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Stjepan je rano formirao svoja politička stajališta . Imao je dar dobroga govornika. Imao je snagu riječi koja je okupljala mnoge</a:t>
            </a:r>
          </a:p>
        </p:txBody>
      </p:sp>
    </p:spTree>
    <p:extLst>
      <p:ext uri="{BB962C8B-B14F-4D97-AF65-F5344CB8AC3E}">
        <p14:creationId xmlns:p14="http://schemas.microsoft.com/office/powerpoint/2010/main" val="7187496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1E45DDC70B3F4CB7D93E3D9C5BE227" ma:contentTypeVersion="10" ma:contentTypeDescription="Stvaranje novog dokumenta." ma:contentTypeScope="" ma:versionID="0a7353198890ef1f9a7f723f6734d625">
  <xsd:schema xmlns:xsd="http://www.w3.org/2001/XMLSchema" xmlns:xs="http://www.w3.org/2001/XMLSchema" xmlns:p="http://schemas.microsoft.com/office/2006/metadata/properties" xmlns:ns2="64a39961-3285-4b83-ab38-a53665f7c43d" targetNamespace="http://schemas.microsoft.com/office/2006/metadata/properties" ma:root="true" ma:fieldsID="fe6d44f9d5bbac193ea57ed27ee5ac35" ns2:_="">
    <xsd:import namespace="64a39961-3285-4b83-ab38-a53665f7c4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39961-3285-4b83-ab38-a53665f7c4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A093FE-157E-41DB-B26C-83F6015AFB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369DDE-CEA4-4B96-8197-2188F97D09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a39961-3285-4b83-ab38-a53665f7c4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2D81B0-CCB1-4C4D-85BC-1B7B6E186D7A}">
  <ds:schemaRefs>
    <ds:schemaRef ds:uri="8b817bbe-e670-4a39-8fae-290371f4bcb9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3f023973-e203-4846-a7bb-d92189ffb92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161</Words>
  <Application>Microsoft Office PowerPoint</Application>
  <PresentationFormat>Široki zaslon</PresentationFormat>
  <Paragraphs>15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6" baseType="lpstr">
      <vt:lpstr>Tema sustava Office</vt:lpstr>
      <vt:lpstr>Antun i Stjepan Radić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Antun i Stjepan Radić</dc:title>
  <dc:creator>Tihomir Markov</dc:creator>
  <cp:lastModifiedBy>Tihomir Markov</cp:lastModifiedBy>
  <cp:revision>6</cp:revision>
  <dcterms:created xsi:type="dcterms:W3CDTF">2020-06-06T10:00:13Z</dcterms:created>
  <dcterms:modified xsi:type="dcterms:W3CDTF">2020-06-11T06:18:01Z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0x010100D31E45DDC70B3F4CB7D93E3D9C5BE227</vt:lpwstr>
  </property>
</Properties>
</file>