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C61F7-4A29-4EB9-B1DC-E923A90532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1997B8-79D3-48B5-8740-0A9C82A5FD8B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autorica opisuje krajolike raznim epitetima u kojim su Antun i Stjepan provodili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3B0B3-4E4C-4C52-9868-BA1767DD2DD4}" type="parTrans" cxnId="{D1F5F6A6-4AF3-4AE7-B7D2-1C9C7F08A07D}">
      <dgm:prSet/>
      <dgm:spPr/>
      <dgm:t>
        <a:bodyPr/>
        <a:lstStyle/>
        <a:p>
          <a:endParaRPr lang="en-US"/>
        </a:p>
      </dgm:t>
    </dgm:pt>
    <dgm:pt modelId="{62059403-F5CC-4FDB-A005-E22D0762F389}" type="sibTrans" cxnId="{D1F5F6A6-4AF3-4AE7-B7D2-1C9C7F08A07D}">
      <dgm:prSet/>
      <dgm:spPr/>
      <dgm:t>
        <a:bodyPr/>
        <a:lstStyle/>
        <a:p>
          <a:endParaRPr lang="en-US"/>
        </a:p>
      </dgm:t>
    </dgm:pt>
    <dgm:pt modelId="{06B1FF24-C56A-4D5E-BA4C-05B2F6D36AFB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opisuje njihov cijeli život – od rođenja do smrti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8D19E-8034-4C3F-AA78-F67DBD339D7C}" type="parTrans" cxnId="{4BBF070E-D652-427D-94F4-D81451C9E012}">
      <dgm:prSet/>
      <dgm:spPr/>
      <dgm:t>
        <a:bodyPr/>
        <a:lstStyle/>
        <a:p>
          <a:endParaRPr lang="en-US"/>
        </a:p>
      </dgm:t>
    </dgm:pt>
    <dgm:pt modelId="{897FD4CC-AFF5-4B56-B5DC-203FA53A3652}" type="sibTrans" cxnId="{4BBF070E-D652-427D-94F4-D81451C9E012}">
      <dgm:prSet/>
      <dgm:spPr/>
      <dgm:t>
        <a:bodyPr/>
        <a:lstStyle/>
        <a:p>
          <a:endParaRPr lang="en-US"/>
        </a:p>
      </dgm:t>
    </dgm:pt>
    <dgm:pt modelId="{78B843B8-73B0-41AF-B34D-BFD0B455C9D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napisane su pjesmice koje su pjevali i na koje su plesali, njihovi govori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A082E-14C6-4B27-983A-D80D8B8BA362}" type="parTrans" cxnId="{869BC644-0177-4FFD-9303-A8947CB648AC}">
      <dgm:prSet/>
      <dgm:spPr/>
      <dgm:t>
        <a:bodyPr/>
        <a:lstStyle/>
        <a:p>
          <a:endParaRPr lang="en-US"/>
        </a:p>
      </dgm:t>
    </dgm:pt>
    <dgm:pt modelId="{CAA79CFF-89B7-4B4A-A320-3A4EC5B1AC19}" type="sibTrans" cxnId="{869BC644-0177-4FFD-9303-A8947CB648AC}">
      <dgm:prSet/>
      <dgm:spPr/>
      <dgm:t>
        <a:bodyPr/>
        <a:lstStyle/>
        <a:p>
          <a:endParaRPr lang="en-US"/>
        </a:p>
      </dgm:t>
    </dgm:pt>
    <dgm:pt modelId="{35CB6461-1DE1-46FB-9B8D-84BD30917301}" type="pres">
      <dgm:prSet presAssocID="{044C61F7-4A29-4EB9-B1DC-E923A90532C2}" presName="linear" presStyleCnt="0">
        <dgm:presLayoutVars>
          <dgm:animLvl val="lvl"/>
          <dgm:resizeHandles val="exact"/>
        </dgm:presLayoutVars>
      </dgm:prSet>
      <dgm:spPr/>
    </dgm:pt>
    <dgm:pt modelId="{9BFF9F48-8C57-4DDD-9F2D-4AB3875AE886}" type="pres">
      <dgm:prSet presAssocID="{661997B8-79D3-48B5-8740-0A9C82A5FD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C3B406-2F27-4D8E-A095-F15EE26692D9}" type="pres">
      <dgm:prSet presAssocID="{62059403-F5CC-4FDB-A005-E22D0762F389}" presName="spacer" presStyleCnt="0"/>
      <dgm:spPr/>
    </dgm:pt>
    <dgm:pt modelId="{7EB787AC-9112-470B-8A2C-296A2AEF8310}" type="pres">
      <dgm:prSet presAssocID="{06B1FF24-C56A-4D5E-BA4C-05B2F6D36A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E1227A-D7DD-4C07-A43D-DD35CA2315ED}" type="pres">
      <dgm:prSet presAssocID="{897FD4CC-AFF5-4B56-B5DC-203FA53A3652}" presName="spacer" presStyleCnt="0"/>
      <dgm:spPr/>
    </dgm:pt>
    <dgm:pt modelId="{4CED460B-0D9C-48D7-8926-5D0E48DFBD91}" type="pres">
      <dgm:prSet presAssocID="{78B843B8-73B0-41AF-B34D-BFD0B455C9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BF070E-D652-427D-94F4-D81451C9E012}" srcId="{044C61F7-4A29-4EB9-B1DC-E923A90532C2}" destId="{06B1FF24-C56A-4D5E-BA4C-05B2F6D36AFB}" srcOrd="1" destOrd="0" parTransId="{CB38D19E-8034-4C3F-AA78-F67DBD339D7C}" sibTransId="{897FD4CC-AFF5-4B56-B5DC-203FA53A3652}"/>
    <dgm:cxn modelId="{007C3E36-CDD9-44FE-A259-4235EE6BF55E}" type="presOf" srcId="{06B1FF24-C56A-4D5E-BA4C-05B2F6D36AFB}" destId="{7EB787AC-9112-470B-8A2C-296A2AEF8310}" srcOrd="0" destOrd="0" presId="urn:microsoft.com/office/officeart/2005/8/layout/vList2"/>
    <dgm:cxn modelId="{869BC644-0177-4FFD-9303-A8947CB648AC}" srcId="{044C61F7-4A29-4EB9-B1DC-E923A90532C2}" destId="{78B843B8-73B0-41AF-B34D-BFD0B455C9D2}" srcOrd="2" destOrd="0" parTransId="{DF0A082E-14C6-4B27-983A-D80D8B8BA362}" sibTransId="{CAA79CFF-89B7-4B4A-A320-3A4EC5B1AC19}"/>
    <dgm:cxn modelId="{CC2E8091-BBB7-458B-8F12-337062C28A9C}" type="presOf" srcId="{78B843B8-73B0-41AF-B34D-BFD0B455C9D2}" destId="{4CED460B-0D9C-48D7-8926-5D0E48DFBD91}" srcOrd="0" destOrd="0" presId="urn:microsoft.com/office/officeart/2005/8/layout/vList2"/>
    <dgm:cxn modelId="{552357A5-75CC-4D3F-BC0A-5596E62E388A}" type="presOf" srcId="{044C61F7-4A29-4EB9-B1DC-E923A90532C2}" destId="{35CB6461-1DE1-46FB-9B8D-84BD30917301}" srcOrd="0" destOrd="0" presId="urn:microsoft.com/office/officeart/2005/8/layout/vList2"/>
    <dgm:cxn modelId="{D1F5F6A6-4AF3-4AE7-B7D2-1C9C7F08A07D}" srcId="{044C61F7-4A29-4EB9-B1DC-E923A90532C2}" destId="{661997B8-79D3-48B5-8740-0A9C82A5FD8B}" srcOrd="0" destOrd="0" parTransId="{41D3B0B3-4E4C-4C52-9868-BA1767DD2DD4}" sibTransId="{62059403-F5CC-4FDB-A005-E22D0762F389}"/>
    <dgm:cxn modelId="{A05EB0AA-1338-4474-B6EE-217032718CCC}" type="presOf" srcId="{661997B8-79D3-48B5-8740-0A9C82A5FD8B}" destId="{9BFF9F48-8C57-4DDD-9F2D-4AB3875AE886}" srcOrd="0" destOrd="0" presId="urn:microsoft.com/office/officeart/2005/8/layout/vList2"/>
    <dgm:cxn modelId="{0D89EA1B-1592-4738-9205-834B64FC3352}" type="presParOf" srcId="{35CB6461-1DE1-46FB-9B8D-84BD30917301}" destId="{9BFF9F48-8C57-4DDD-9F2D-4AB3875AE886}" srcOrd="0" destOrd="0" presId="urn:microsoft.com/office/officeart/2005/8/layout/vList2"/>
    <dgm:cxn modelId="{E7742C6F-1DBC-4235-9138-3F9692588E36}" type="presParOf" srcId="{35CB6461-1DE1-46FB-9B8D-84BD30917301}" destId="{4BC3B406-2F27-4D8E-A095-F15EE26692D9}" srcOrd="1" destOrd="0" presId="urn:microsoft.com/office/officeart/2005/8/layout/vList2"/>
    <dgm:cxn modelId="{697C20E8-8D43-4F6C-A1EE-B7503C60A79D}" type="presParOf" srcId="{35CB6461-1DE1-46FB-9B8D-84BD30917301}" destId="{7EB787AC-9112-470B-8A2C-296A2AEF8310}" srcOrd="2" destOrd="0" presId="urn:microsoft.com/office/officeart/2005/8/layout/vList2"/>
    <dgm:cxn modelId="{595E3DB5-F0E8-4F69-A84D-ABBA85C12969}" type="presParOf" srcId="{35CB6461-1DE1-46FB-9B8D-84BD30917301}" destId="{A5E1227A-D7DD-4C07-A43D-DD35CA2315ED}" srcOrd="3" destOrd="0" presId="urn:microsoft.com/office/officeart/2005/8/layout/vList2"/>
    <dgm:cxn modelId="{2C322E96-E565-4DD8-8C57-3DD0C6A53AE1}" type="presParOf" srcId="{35CB6461-1DE1-46FB-9B8D-84BD30917301}" destId="{4CED460B-0D9C-48D7-8926-5D0E48DFBD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C2B81-FA76-4148-A7AC-C9C76EAC90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AB9E53-87CA-4244-ACF6-23973010AAC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„Radi, imaj volju, imaj karakter, misli, opet misli, ne boj se i opet se ne boj.”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ECA7A-CD90-461B-B39F-E7841424E27D}" type="parTrans" cxnId="{74FBF43F-A3D8-40C8-BE0C-8EA90A7792D3}">
      <dgm:prSet/>
      <dgm:spPr/>
      <dgm:t>
        <a:bodyPr/>
        <a:lstStyle/>
        <a:p>
          <a:endParaRPr lang="en-US"/>
        </a:p>
      </dgm:t>
    </dgm:pt>
    <dgm:pt modelId="{07EEF450-BCA8-43A2-A0AF-7E6422CD8992}" type="sibTrans" cxnId="{74FBF43F-A3D8-40C8-BE0C-8EA90A7792D3}">
      <dgm:prSet/>
      <dgm:spPr/>
      <dgm:t>
        <a:bodyPr/>
        <a:lstStyle/>
        <a:p>
          <a:endParaRPr lang="en-US"/>
        </a:p>
      </dgm:t>
    </dgm:pt>
    <dgm:pt modelId="{6C77675D-A4FB-42C6-A97E-D1E22D188669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„Ljubav za hrvatski narod i poštenje usadiše mi hrvatski roditelji.”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B4E0F-0380-443A-91A0-FCC37E7E0BB5}" type="parTrans" cxnId="{16338DDB-2859-47C0-9C65-7B89991DA62F}">
      <dgm:prSet/>
      <dgm:spPr/>
      <dgm:t>
        <a:bodyPr/>
        <a:lstStyle/>
        <a:p>
          <a:endParaRPr lang="en-US"/>
        </a:p>
      </dgm:t>
    </dgm:pt>
    <dgm:pt modelId="{D9618D88-78FF-4C8A-9389-D196953B8543}" type="sibTrans" cxnId="{16338DDB-2859-47C0-9C65-7B89991DA62F}">
      <dgm:prSet/>
      <dgm:spPr/>
      <dgm:t>
        <a:bodyPr/>
        <a:lstStyle/>
        <a:p>
          <a:endParaRPr lang="en-US"/>
        </a:p>
      </dgm:t>
    </dgm:pt>
    <dgm:pt modelId="{D8A0B505-0890-465D-BF6B-AF5C916ECDA9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„Nijedan narod, kao što nijedan čovjek, ne vrijedi ništa u svijetu, ako ne vrijedi sebi.”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4FA0-3CB8-4331-A75D-242F60D6697F}" type="parTrans" cxnId="{875E74F9-6D1B-40A7-B922-7709576F110A}">
      <dgm:prSet/>
      <dgm:spPr/>
      <dgm:t>
        <a:bodyPr/>
        <a:lstStyle/>
        <a:p>
          <a:endParaRPr lang="en-US"/>
        </a:p>
      </dgm:t>
    </dgm:pt>
    <dgm:pt modelId="{8A6EEF26-3F93-464F-92C6-28CA3552AE47}" type="sibTrans" cxnId="{875E74F9-6D1B-40A7-B922-7709576F110A}">
      <dgm:prSet/>
      <dgm:spPr/>
      <dgm:t>
        <a:bodyPr/>
        <a:lstStyle/>
        <a:p>
          <a:endParaRPr lang="en-US"/>
        </a:p>
      </dgm:t>
    </dgm:pt>
    <dgm:pt modelId="{583095C8-9DDF-491C-B9EB-C5BC80D806A2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„Školovani ljudi imaju svoju pravu vrijednost i snagu, ako su povezani sa svojim narodom.”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59C13-0CC0-423E-B56A-382C7562DC6E}" type="parTrans" cxnId="{A8AC1102-9732-485B-BBE8-15C07B53E210}">
      <dgm:prSet/>
      <dgm:spPr/>
      <dgm:t>
        <a:bodyPr/>
        <a:lstStyle/>
        <a:p>
          <a:endParaRPr lang="en-US"/>
        </a:p>
      </dgm:t>
    </dgm:pt>
    <dgm:pt modelId="{6FAAB369-5747-4173-84C1-F61DF26185FC}" type="sibTrans" cxnId="{A8AC1102-9732-485B-BBE8-15C07B53E210}">
      <dgm:prSet/>
      <dgm:spPr/>
      <dgm:t>
        <a:bodyPr/>
        <a:lstStyle/>
        <a:p>
          <a:endParaRPr lang="en-US"/>
        </a:p>
      </dgm:t>
    </dgm:pt>
    <dgm:pt modelId="{DBDACDF9-4657-4A1A-A88F-D101CB070046}" type="pres">
      <dgm:prSet presAssocID="{05BC2B81-FA76-4148-A7AC-C9C76EAC90F9}" presName="linear" presStyleCnt="0">
        <dgm:presLayoutVars>
          <dgm:animLvl val="lvl"/>
          <dgm:resizeHandles val="exact"/>
        </dgm:presLayoutVars>
      </dgm:prSet>
      <dgm:spPr/>
    </dgm:pt>
    <dgm:pt modelId="{9C2074FE-8210-436D-B569-24B363E822BF}" type="pres">
      <dgm:prSet presAssocID="{4AAB9E53-87CA-4244-ACF6-23973010AA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21217F-9952-4699-925D-0EFCBB6E3660}" type="pres">
      <dgm:prSet presAssocID="{07EEF450-BCA8-43A2-A0AF-7E6422CD8992}" presName="spacer" presStyleCnt="0"/>
      <dgm:spPr/>
    </dgm:pt>
    <dgm:pt modelId="{E8685D90-840B-40C2-ADB6-033EC4A65D98}" type="pres">
      <dgm:prSet presAssocID="{6C77675D-A4FB-42C6-A97E-D1E22D1886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EBA20D-C674-4D4B-9A8B-95070EBD8CFD}" type="pres">
      <dgm:prSet presAssocID="{D9618D88-78FF-4C8A-9389-D196953B8543}" presName="spacer" presStyleCnt="0"/>
      <dgm:spPr/>
    </dgm:pt>
    <dgm:pt modelId="{35AC1DD6-9C4F-4BFF-BE6F-CA0C0B81BEC5}" type="pres">
      <dgm:prSet presAssocID="{D8A0B505-0890-465D-BF6B-AF5C916ECD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79A657-BE8D-474A-A4BA-E5F16A628F04}" type="pres">
      <dgm:prSet presAssocID="{8A6EEF26-3F93-464F-92C6-28CA3552AE47}" presName="spacer" presStyleCnt="0"/>
      <dgm:spPr/>
    </dgm:pt>
    <dgm:pt modelId="{3FDD4B0C-E1F7-4793-8B67-B46528DD1B1C}" type="pres">
      <dgm:prSet presAssocID="{583095C8-9DDF-491C-B9EB-C5BC80D806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AC1102-9732-485B-BBE8-15C07B53E210}" srcId="{05BC2B81-FA76-4148-A7AC-C9C76EAC90F9}" destId="{583095C8-9DDF-491C-B9EB-C5BC80D806A2}" srcOrd="3" destOrd="0" parTransId="{0AB59C13-0CC0-423E-B56A-382C7562DC6E}" sibTransId="{6FAAB369-5747-4173-84C1-F61DF26185FC}"/>
    <dgm:cxn modelId="{29DDBC17-15AC-499D-9362-D4936B7423D5}" type="presOf" srcId="{6C77675D-A4FB-42C6-A97E-D1E22D188669}" destId="{E8685D90-840B-40C2-ADB6-033EC4A65D98}" srcOrd="0" destOrd="0" presId="urn:microsoft.com/office/officeart/2005/8/layout/vList2"/>
    <dgm:cxn modelId="{74FBF43F-A3D8-40C8-BE0C-8EA90A7792D3}" srcId="{05BC2B81-FA76-4148-A7AC-C9C76EAC90F9}" destId="{4AAB9E53-87CA-4244-ACF6-23973010AACE}" srcOrd="0" destOrd="0" parTransId="{B56ECA7A-CD90-461B-B39F-E7841424E27D}" sibTransId="{07EEF450-BCA8-43A2-A0AF-7E6422CD8992}"/>
    <dgm:cxn modelId="{0BCC5690-0DEC-4705-BB89-BA51C2EF90F8}" type="presOf" srcId="{4AAB9E53-87CA-4244-ACF6-23973010AACE}" destId="{9C2074FE-8210-436D-B569-24B363E822BF}" srcOrd="0" destOrd="0" presId="urn:microsoft.com/office/officeart/2005/8/layout/vList2"/>
    <dgm:cxn modelId="{1DD0A8C2-EE6F-4C66-8088-A6930ABD7EC4}" type="presOf" srcId="{583095C8-9DDF-491C-B9EB-C5BC80D806A2}" destId="{3FDD4B0C-E1F7-4793-8B67-B46528DD1B1C}" srcOrd="0" destOrd="0" presId="urn:microsoft.com/office/officeart/2005/8/layout/vList2"/>
    <dgm:cxn modelId="{48DA0DD2-C8FA-453B-A1ED-26B11F9748FE}" type="presOf" srcId="{05BC2B81-FA76-4148-A7AC-C9C76EAC90F9}" destId="{DBDACDF9-4657-4A1A-A88F-D101CB070046}" srcOrd="0" destOrd="0" presId="urn:microsoft.com/office/officeart/2005/8/layout/vList2"/>
    <dgm:cxn modelId="{16338DDB-2859-47C0-9C65-7B89991DA62F}" srcId="{05BC2B81-FA76-4148-A7AC-C9C76EAC90F9}" destId="{6C77675D-A4FB-42C6-A97E-D1E22D188669}" srcOrd="1" destOrd="0" parTransId="{4BFB4E0F-0380-443A-91A0-FCC37E7E0BB5}" sibTransId="{D9618D88-78FF-4C8A-9389-D196953B8543}"/>
    <dgm:cxn modelId="{8B6FA2DF-E8EE-4181-9578-2DA06652C391}" type="presOf" srcId="{D8A0B505-0890-465D-BF6B-AF5C916ECDA9}" destId="{35AC1DD6-9C4F-4BFF-BE6F-CA0C0B81BEC5}" srcOrd="0" destOrd="0" presId="urn:microsoft.com/office/officeart/2005/8/layout/vList2"/>
    <dgm:cxn modelId="{875E74F9-6D1B-40A7-B922-7709576F110A}" srcId="{05BC2B81-FA76-4148-A7AC-C9C76EAC90F9}" destId="{D8A0B505-0890-465D-BF6B-AF5C916ECDA9}" srcOrd="2" destOrd="0" parTransId="{E05C4FA0-3CB8-4331-A75D-242F60D6697F}" sibTransId="{8A6EEF26-3F93-464F-92C6-28CA3552AE47}"/>
    <dgm:cxn modelId="{5B117A54-AA17-4D96-A0B8-5FAB4E8888ED}" type="presParOf" srcId="{DBDACDF9-4657-4A1A-A88F-D101CB070046}" destId="{9C2074FE-8210-436D-B569-24B363E822BF}" srcOrd="0" destOrd="0" presId="urn:microsoft.com/office/officeart/2005/8/layout/vList2"/>
    <dgm:cxn modelId="{7BE283CC-B9B7-44A0-B1C6-F09D0DEA7CC5}" type="presParOf" srcId="{DBDACDF9-4657-4A1A-A88F-D101CB070046}" destId="{3521217F-9952-4699-925D-0EFCBB6E3660}" srcOrd="1" destOrd="0" presId="urn:microsoft.com/office/officeart/2005/8/layout/vList2"/>
    <dgm:cxn modelId="{465C7776-99FA-4315-8B76-348E7B71169F}" type="presParOf" srcId="{DBDACDF9-4657-4A1A-A88F-D101CB070046}" destId="{E8685D90-840B-40C2-ADB6-033EC4A65D98}" srcOrd="2" destOrd="0" presId="urn:microsoft.com/office/officeart/2005/8/layout/vList2"/>
    <dgm:cxn modelId="{AED63842-637C-4083-99B8-9D189AFF01F1}" type="presParOf" srcId="{DBDACDF9-4657-4A1A-A88F-D101CB070046}" destId="{57EBA20D-C674-4D4B-9A8B-95070EBD8CFD}" srcOrd="3" destOrd="0" presId="urn:microsoft.com/office/officeart/2005/8/layout/vList2"/>
    <dgm:cxn modelId="{481BA098-40A1-4F4C-A21E-7E9908A7C166}" type="presParOf" srcId="{DBDACDF9-4657-4A1A-A88F-D101CB070046}" destId="{35AC1DD6-9C4F-4BFF-BE6F-CA0C0B81BEC5}" srcOrd="4" destOrd="0" presId="urn:microsoft.com/office/officeart/2005/8/layout/vList2"/>
    <dgm:cxn modelId="{47107152-E394-49F7-8E45-2D1D6F21BCE6}" type="presParOf" srcId="{DBDACDF9-4657-4A1A-A88F-D101CB070046}" destId="{7579A657-BE8D-474A-A4BA-E5F16A628F04}" srcOrd="5" destOrd="0" presId="urn:microsoft.com/office/officeart/2005/8/layout/vList2"/>
    <dgm:cxn modelId="{288E0F4E-C94F-4E3D-8A49-E8383297C34B}" type="presParOf" srcId="{DBDACDF9-4657-4A1A-A88F-D101CB070046}" destId="{3FDD4B0C-E1F7-4793-8B67-B46528DD1B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9F48-8C57-4DDD-9F2D-4AB3875AE886}">
      <dsp:nvSpPr>
        <dsp:cNvPr id="0" name=""/>
        <dsp:cNvSpPr/>
      </dsp:nvSpPr>
      <dsp:spPr>
        <a:xfrm>
          <a:off x="0" y="23394"/>
          <a:ext cx="6582555" cy="1632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autorica opisuje krajolike raznim epitetima u kojim su Antun i Stjepan provodili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75" y="103069"/>
        <a:ext cx="6423205" cy="1472800"/>
      </dsp:txXfrm>
    </dsp:sp>
    <dsp:sp modelId="{7EB787AC-9112-470B-8A2C-296A2AEF8310}">
      <dsp:nvSpPr>
        <dsp:cNvPr id="0" name=""/>
        <dsp:cNvSpPr/>
      </dsp:nvSpPr>
      <dsp:spPr>
        <a:xfrm>
          <a:off x="0" y="1744824"/>
          <a:ext cx="6582555" cy="163215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opisuje njihov cijeli život – od rođenja do smrti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75" y="1824499"/>
        <a:ext cx="6423205" cy="1472800"/>
      </dsp:txXfrm>
    </dsp:sp>
    <dsp:sp modelId="{4CED460B-0D9C-48D7-8926-5D0E48DFBD91}">
      <dsp:nvSpPr>
        <dsp:cNvPr id="0" name=""/>
        <dsp:cNvSpPr/>
      </dsp:nvSpPr>
      <dsp:spPr>
        <a:xfrm>
          <a:off x="0" y="3466254"/>
          <a:ext cx="6582555" cy="163215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napisane su pjesmice koje su pjevali i na koje su plesali, njihovi govori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75" y="3545929"/>
        <a:ext cx="6423205" cy="147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74FE-8210-436D-B569-24B363E822BF}">
      <dsp:nvSpPr>
        <dsp:cNvPr id="0" name=""/>
        <dsp:cNvSpPr/>
      </dsp:nvSpPr>
      <dsp:spPr>
        <a:xfrm>
          <a:off x="0" y="440858"/>
          <a:ext cx="6582555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„Radi, imaj volju, imaj karakter, misli, opet misli, ne boj se i opet se ne boj.”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489862"/>
        <a:ext cx="6484547" cy="905852"/>
      </dsp:txXfrm>
    </dsp:sp>
    <dsp:sp modelId="{E8685D90-840B-40C2-ADB6-033EC4A65D98}">
      <dsp:nvSpPr>
        <dsp:cNvPr id="0" name=""/>
        <dsp:cNvSpPr/>
      </dsp:nvSpPr>
      <dsp:spPr>
        <a:xfrm>
          <a:off x="0" y="1519599"/>
          <a:ext cx="6582555" cy="1003860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„Ljubav za hrvatski narod i poštenje usadiše mi hrvatski roditelji.”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1568603"/>
        <a:ext cx="6484547" cy="905852"/>
      </dsp:txXfrm>
    </dsp:sp>
    <dsp:sp modelId="{35AC1DD6-9C4F-4BFF-BE6F-CA0C0B81BEC5}">
      <dsp:nvSpPr>
        <dsp:cNvPr id="0" name=""/>
        <dsp:cNvSpPr/>
      </dsp:nvSpPr>
      <dsp:spPr>
        <a:xfrm>
          <a:off x="0" y="2598339"/>
          <a:ext cx="6582555" cy="1003860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„Nijedan narod, kao što nijedan čovjek, ne vrijedi ništa u svijetu, ako ne vrijedi sebi.”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2647343"/>
        <a:ext cx="6484547" cy="905852"/>
      </dsp:txXfrm>
    </dsp:sp>
    <dsp:sp modelId="{3FDD4B0C-E1F7-4793-8B67-B46528DD1B1C}">
      <dsp:nvSpPr>
        <dsp:cNvPr id="0" name=""/>
        <dsp:cNvSpPr/>
      </dsp:nvSpPr>
      <dsp:spPr>
        <a:xfrm>
          <a:off x="0" y="3677079"/>
          <a:ext cx="6582555" cy="100386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„Školovani ljudi imaju svoju pravu vrijednost i snagu, ako su povezani sa svojim narodom.”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3726083"/>
        <a:ext cx="6484547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9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31B265-5EB2-4CEE-99F5-61E8D6BA7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BRATA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HRVATA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166D63-31E1-402C-8E72-F14D8B48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Antun i Stjepan Radić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E2D95F-0738-4BA0-AAA3-E8D0C76FB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20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820EA2-1C7C-48DE-9F4D-C47145D6A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0" r="5533"/>
          <a:stretch/>
        </p:blipFill>
        <p:spPr>
          <a:xfrm>
            <a:off x="634001" y="640079"/>
            <a:ext cx="3409179" cy="53144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880D8FB-FE1E-4CA0-99D5-151960A11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7" r="9400"/>
          <a:stretch/>
        </p:blipFill>
        <p:spPr>
          <a:xfrm>
            <a:off x="4134617" y="640083"/>
            <a:ext cx="3409182" cy="5314403"/>
          </a:xfrm>
          <a:prstGeom prst="rect">
            <a:avLst/>
          </a:prstGeom>
        </p:spPr>
      </p:pic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10F5CB-2533-4655-AE0C-43735C69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634" y="2407436"/>
            <a:ext cx="3474720" cy="3461658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AUTORICA: Marica Stanković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prikazana lijevo na slici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ILUSTRATORICA: Janica Šterc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prikazana desno na slici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29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4F7F0B-3125-49B6-A0FD-E94F9661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643467"/>
            <a:ext cx="3213165" cy="5126203"/>
          </a:xfrm>
        </p:spPr>
        <p:txBody>
          <a:bodyPr anchor="ctr">
            <a:normAutofit/>
          </a:bodyPr>
          <a:lstStyle/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UKRATKO O ANTUNU I STJEPANU RADIĆU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824ADE-3322-40D3-B7D0-585DF239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823" y="363894"/>
            <a:ext cx="7781338" cy="573832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ROĐENJA: 11. lipnja, Antun 1868., Stjepan 1871.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ROĐENJA: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Trebarjevo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RODITELJI: otac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Imbro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majka Jana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braća i sestara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ŠKOLOVANJE: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osnovnu školu su završili u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Martinskoj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Vesi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srednju školu u Zagrebu – Gimnaziju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studirali su na zagrebačkom Sveučilištu – Antun je završnu godinu završio u Beču, a doktorirao u Zagrebu, dok je Stjepan izbačen sa zagrebačkog Sveučilišta, završio je studij u Parizu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OSNOVALI: Hrvatsku pučku seljačku stranku (HPSS) – stranka hrvatskog jedinstva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UMRLI: Antun je umro 1919. godine, a Stjepan je ranjen u beogradskoj Narodnoj skupštini 20. lipnja 1928., umro je 8. kolovoza 1928. u Zagrebu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58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2B4454-D272-457E-B02E-D8016BE7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49" y="4581068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ANTUN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(lijevo)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STJEPAN RADIĆ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(desno)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8DA33A7-F87B-406C-B6A1-8567859A5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650" y="640080"/>
            <a:ext cx="2527292" cy="36027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78461DD-E010-4D9C-BE08-056CBBE4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274" y="640079"/>
            <a:ext cx="2797418" cy="36027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70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6F65EC-9AC6-48C7-952F-93743CF6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 KNJIGE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B1FEC67-2558-4498-971C-08780D5BD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0643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59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82AB2-9A1D-4B08-B85B-DD72210B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ANTUNOV GOVOR ZA LIST „DOM” – on je bio izdavatelj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2E32D0-3E20-45D1-94B1-1A280E8C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„Kao što voli svoj dom, čovjek treba voljeti i svoju domovinu.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što voli članove svoje obitelji,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treba voljeti i cijeli svoj narod…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nazivu Hrvat naziva se i domovina Hrvata – Hrvatska.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tim svojim narodnim imenom treba se uvijek ponositi.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ja se ponosim time.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mi se Bog dade još sto puta roditi,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bi ga molio na koljenima: Daj dragi Bože,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se opet rodim kao Hrvat,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opet budem Hrvat!” </a:t>
            </a:r>
          </a:p>
        </p:txBody>
      </p:sp>
    </p:spTree>
    <p:extLst>
      <p:ext uri="{BB962C8B-B14F-4D97-AF65-F5344CB8AC3E}">
        <p14:creationId xmlns:p14="http://schemas.microsoft.com/office/powerpoint/2010/main" val="376283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A7D367-F2B9-4991-9782-4B9E706D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634946"/>
            <a:ext cx="3968667" cy="5055904"/>
          </a:xfrm>
        </p:spPr>
        <p:txBody>
          <a:bodyPr anchor="ctr">
            <a:normAutofit/>
          </a:bodyPr>
          <a:lstStyle/>
          <a:p>
            <a:pPr algn="r"/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 STJEPANA RADIĆA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A20BF49-F7F9-491B-BF34-797801C1F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17242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02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22B42-13E3-4CF6-B4B1-9FD56CF4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ZASLUŽENO!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21A2DF-5505-4C7B-9B67-DCDA92BA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2" y="634947"/>
            <a:ext cx="3481806" cy="2519034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EA63638-A2A8-4302-9A8E-5A2C39F2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734780"/>
            <a:ext cx="4001315" cy="1960644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C8A8CA9B-E588-4CC4-BED8-3923082B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098452" cy="27150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razni spomenici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Stjepanov lik krasi novčanicu od dvjesto kuna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Antunov lik krasi odlikovanje Republike Hrvatske Reda Danice hrvatske koje se dodjeljuje za posebne zasluge u prosvjeti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68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30F4E7-E7B0-42F2-8453-56445D01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POZORNOSTI!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584D8C-99C1-441E-96FB-CD3F31266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32" r="-1" b="1490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CC3F4D2-0FA0-4925-9D7D-71766A9881B7}"/>
              </a:ext>
            </a:extLst>
          </p:cNvPr>
          <p:cNvSpPr txBox="1"/>
          <p:nvPr/>
        </p:nvSpPr>
        <p:spPr>
          <a:xfrm>
            <a:off x="9187542" y="5701217"/>
            <a:ext cx="20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RADILA: Tea Šterc</a:t>
            </a:r>
          </a:p>
        </p:txBody>
      </p:sp>
    </p:spTree>
    <p:extLst>
      <p:ext uri="{BB962C8B-B14F-4D97-AF65-F5344CB8AC3E}">
        <p14:creationId xmlns:p14="http://schemas.microsoft.com/office/powerpoint/2010/main" val="13897880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426</Words>
  <Application>Microsoft Office PowerPoint</Application>
  <PresentationFormat>Široki zaslon</PresentationFormat>
  <Paragraphs>37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Univers</vt:lpstr>
      <vt:lpstr>Univers Condensed</vt:lpstr>
      <vt:lpstr>RetrospectVTI</vt:lpstr>
      <vt:lpstr>DVA BRATA  DVA HRVATA</vt:lpstr>
      <vt:lpstr>PowerPoint prezentacija</vt:lpstr>
      <vt:lpstr>UKRATKO O ANTUNU I STJEPANU RADIĆU</vt:lpstr>
      <vt:lpstr>ANTUN (lijevo) I STJEPAN RADIĆ (desno)</vt:lpstr>
      <vt:lpstr>OPIS KNJIGE </vt:lpstr>
      <vt:lpstr>ANTUNOV GOVOR ZA LIST „DOM” – on je bio izdavatelj </vt:lpstr>
      <vt:lpstr>CITATI STJEPANA RADIĆA</vt:lpstr>
      <vt:lpstr>ZASLUŽENO!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DVA BRATA  DVA HRVATA</dc:title>
  <dc:creator>Tomislav Šterc</dc:creator>
  <cp:lastModifiedBy>Tomislav Šterc</cp:lastModifiedBy>
  <cp:revision>2</cp:revision>
  <dcterms:created xsi:type="dcterms:W3CDTF">2020-06-10T12:30:54Z</dcterms:created>
  <dcterms:modified xsi:type="dcterms:W3CDTF">2020-06-10T12:38:10Z</dcterms:modified>
</cp:coreProperties>
</file>