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C9914-922F-6D42-B5B9-CD9C46BFE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34C1A56-0CAD-5542-B0D1-1708A4977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A806B5-D438-BB48-8C6C-4CC2A8E1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1AF5C42-FF1E-1648-B6E5-8759F738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FCA853-E149-F245-A244-C8BCEC12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794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41B958-8B44-594A-9D2C-AF66B4B3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2EFF0BF-B6C5-BB47-A151-EABB758F1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E9552F-2B4C-0F4E-B4B4-CECFFE27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0E33C9D-D121-6D41-938E-45C12EFA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3CF79DC-E566-F240-B97F-9121F827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866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7DF2448-20A0-644F-91CF-9264231C7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5A6D0B9-4867-5C40-BBCD-0AF707E96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37509F-2621-6A42-BA19-0061F6353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14DACD8-5102-7643-B8F0-0E4EE32C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797672-52DB-AC4E-B4FF-1F056BFA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09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CE60DD-8FBD-624C-9C93-ABEE861C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81F19A-1A53-EC43-A749-CCA9D000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A258C46-7667-A64B-9581-EBE2253A8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E61E80-4E00-FD49-9519-4FB562CF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1574650-FC34-0F41-95F0-56DA61CE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622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C7DB4F-AFBB-214F-A038-727210A9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9CF865B-3511-1345-B377-41D20CDBB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628AB0-79E3-4844-913B-D345030B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18D996-E8CC-154A-9225-5634AD89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F506365-72BE-2047-8B7D-5DA557CE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37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E8E416-1137-8041-97F5-2E71B929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EAD30D-E694-9641-AFE9-52ED0BE4D3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49B8055-D324-E941-842B-3650D7B92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353783F-A926-0B4B-B947-1D29D1C7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F19190A-4BA4-1248-A7E4-EA8A9533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11CB6CA-3747-ED4F-AA9F-31EC75D6D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709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D58394-420A-4B41-B6F6-6DB2510AD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1279699-52D1-6145-800A-75EAEE35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6BC5F0-30C4-2F41-9914-8F2086A0C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3E9FE3E-A906-7E41-8FB9-3D2C3B1BE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4DA9560-67AE-0747-B214-0472E6A8C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D370FA3-4081-C641-9904-83843EAA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D690D0D-0476-5C42-9025-D6C0C596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1ACA76C-65F2-2F40-A01B-9F11AA9C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2980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7D2647-8F15-0A42-90F1-6D6F9221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A01774B-DBED-5A4F-AC71-C5481E23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E4C1D94-5BA0-C34E-99CD-37B0736B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4983C43-BAE1-734A-9902-B783B54D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51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2AA426A-A43B-EB46-BC11-5BD8931D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5E4B302-56AB-BF40-873D-7A7D86B6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FA559D2-88FE-8041-A774-E0039805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359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A16794-2DB4-2448-84AC-721E18052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73C77F-E0CB-074C-AE63-C0CAB1E3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89EA443-0C17-174A-B3AA-7B8152FD0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FCF7294-A106-544A-9FE2-C5A17E07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0F843B-1C15-464C-AA5D-82E74E39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7E6555D-B958-6544-B398-BE920D2B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88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5FBC71-5585-444D-A1DA-309CC0FD0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70A8EFA-CA83-954C-B379-F4209B9D5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C45050A-FB40-8848-9FDF-D5A419C51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B819E25-580B-9646-8B02-50A6F2EF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6ED437B-C3EF-A34B-9234-E74AB639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AF6C360-A5E9-8D4F-BF44-CFC65B0E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563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A8FC01F-C439-BD45-991B-33B586B1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D740EA-A1AA-EE47-8E4A-344D04A39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4EFA3B2-7DFC-A443-8DE7-35F6BDD92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91E7-210C-9147-B20B-7DB6E817C566}" type="datetimeFigureOut">
              <a:rPr lang="sr-Latn-RS" smtClean="0"/>
              <a:t>12.6.2020.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0A4EC0-48F6-394F-8DBF-1A8EF22DC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7390F2-A9DA-3C4A-B123-FB65E17CC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464E-F60B-9C4B-BF98-11A8F365821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755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C6D427-B1AB-E042-A00C-B659254C6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STJEPAN I ANTUN</a:t>
            </a:r>
            <a:br>
              <a:rPr lang="hr-HR"/>
            </a:br>
            <a:r>
              <a:rPr lang="hr-HR"/>
              <a:t>RADIĆ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86DC7C0-3408-5643-8529-F37814CDD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PATRICIJA IVANKOVIĆ,5.r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030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B7B4B1-6275-384C-B165-4E27B4676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B5A5F9D-68A9-AA43-B6B5-CF151FA101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07" y="1825625"/>
            <a:ext cx="7207185" cy="4351338"/>
          </a:xfrm>
        </p:spPr>
      </p:pic>
    </p:spTree>
    <p:extLst>
      <p:ext uri="{BB962C8B-B14F-4D97-AF65-F5344CB8AC3E}">
        <p14:creationId xmlns:p14="http://schemas.microsoft.com/office/powerpoint/2010/main" val="36318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D45915-DF17-9F48-96E0-5F378C910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STJEPAN RADIĆ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CA79AE-846E-684B-A239-5ECF3C01C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Rođen 1871.g.,u Trebarjevu Desnom</a:t>
            </a:r>
          </a:p>
          <a:p>
            <a:r>
              <a:rPr lang="hr-HR"/>
              <a:t>Bio je hrvatski politicar,knjizevnik,prevoditelj i publicist</a:t>
            </a:r>
          </a:p>
          <a:p>
            <a:r>
              <a:rPr lang="hr-HR"/>
              <a:t>Prvi hrvatski politlolog sa diplomom!</a:t>
            </a:r>
          </a:p>
          <a:p>
            <a:r>
              <a:rPr lang="hr-HR"/>
              <a:t>Jedan od velikana hrvatske povijesti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6037026-A221-5F48-B798-C0530FCDF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819" y="3071813"/>
            <a:ext cx="3139181" cy="37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4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C95F56-DCCE-BD42-9539-6522B931B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ANTUN RADIĆ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848C3C-8DE8-3E4F-AA7F-99F7F62A8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Rođen 1868.g.,u Trebarjevu Desnom</a:t>
            </a:r>
          </a:p>
          <a:p>
            <a:r>
              <a:rPr lang="hr-HR"/>
              <a:t>Hrvatski znanstvenik,prevoditelj,etnograf</a:t>
            </a:r>
          </a:p>
          <a:p>
            <a:r>
              <a:rPr lang="hr-HR"/>
              <a:t>Utemeljitelj hrvatske etnografije</a:t>
            </a:r>
          </a:p>
          <a:p>
            <a:r>
              <a:rPr lang="hr-HR"/>
              <a:t>Jedan od osnivača HSS-a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29921E7-5C69-6847-ADBF-F1036FC7D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202" y="2018109"/>
            <a:ext cx="3286125" cy="39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2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5584DC-991F-594B-9876-3A2F1BDA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19E792-93AD-C241-B631-0EAA3DF2B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Ostavili su neizbrisivi trag u hrv.povijesti</a:t>
            </a:r>
          </a:p>
          <a:p>
            <a:r>
              <a:rPr lang="hr-HR"/>
              <a:t>Vjecni zaljubljenici u Posavinu i rodni kraj</a:t>
            </a:r>
          </a:p>
          <a:p>
            <a:r>
              <a:rPr lang="hr-HR"/>
              <a:t>Nasi ponos i dika!</a:t>
            </a:r>
          </a:p>
          <a:p>
            <a:r>
              <a:rPr lang="hr-HR"/>
              <a:t>Vjecno cemo im biti zahvalni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FCA2FFA-6B62-A444-B06B-09E3A462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837" y="2752725"/>
            <a:ext cx="56959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50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sustava Office</vt:lpstr>
      <vt:lpstr>STJEPAN I ANTUN RADIĆ</vt:lpstr>
      <vt:lpstr>PowerPoint Presentation</vt:lpstr>
      <vt:lpstr>STJEPAN RADIĆ</vt:lpstr>
      <vt:lpstr>ANTUN RADIĆ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STJEPAN I ANTUN RADIĆ</dc:title>
  <dc:creator>Patricija Ivanković</dc:creator>
  <cp:lastModifiedBy>Patricija Ivanković</cp:lastModifiedBy>
  <cp:revision>4</cp:revision>
  <dcterms:created xsi:type="dcterms:W3CDTF">2020-06-11T09:58:57Z</dcterms:created>
  <dcterms:modified xsi:type="dcterms:W3CDTF">2020-06-12T07:15:52Z</dcterms:modified>
</cp:coreProperties>
</file>